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1" r:id="rId6"/>
    <p:sldId id="262" r:id="rId7"/>
    <p:sldId id="263" r:id="rId8"/>
    <p:sldId id="264" r:id="rId9"/>
    <p:sldId id="265" r:id="rId10"/>
    <p:sldId id="268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B534E-1B4B-42B1-B503-E1FEDEA14D17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DD49A9-F149-42FB-A6E5-C04BAE53D8A7}">
      <dgm:prSet phldrT="[Texto]"/>
      <dgm:spPr/>
      <dgm:t>
        <a:bodyPr/>
        <a:lstStyle/>
        <a:p>
          <a:pPr algn="ctr"/>
          <a:r>
            <a:rPr lang="es-ES" dirty="0"/>
            <a:t>Jefes expedición</a:t>
          </a:r>
        </a:p>
        <a:p>
          <a:pPr algn="ctr"/>
          <a:r>
            <a:rPr lang="es-ES" dirty="0"/>
            <a:t>Goizalde </a:t>
          </a:r>
          <a:r>
            <a:rPr lang="es-ES" dirty="0" err="1"/>
            <a:t>Eguia</a:t>
          </a:r>
          <a:endParaRPr lang="es-ES" dirty="0"/>
        </a:p>
        <a:p>
          <a:pPr algn="ctr"/>
          <a:r>
            <a:rPr lang="es-ES" dirty="0"/>
            <a:t>Alfonso Bustelo </a:t>
          </a:r>
        </a:p>
      </dgm:t>
    </dgm:pt>
    <dgm:pt modelId="{48D90222-222C-4BAE-BFCB-E149A913967F}" type="parTrans" cxnId="{FABDD2B6-9D3B-4AE6-AD63-7966866D1CE5}">
      <dgm:prSet/>
      <dgm:spPr/>
      <dgm:t>
        <a:bodyPr/>
        <a:lstStyle/>
        <a:p>
          <a:endParaRPr lang="es-ES"/>
        </a:p>
      </dgm:t>
    </dgm:pt>
    <dgm:pt modelId="{462F9D7D-FFE8-4203-BEE6-ABD703B89A5E}" type="sibTrans" cxnId="{FABDD2B6-9D3B-4AE6-AD63-7966866D1CE5}">
      <dgm:prSet/>
      <dgm:spPr/>
      <dgm:t>
        <a:bodyPr/>
        <a:lstStyle/>
        <a:p>
          <a:endParaRPr lang="es-ES"/>
        </a:p>
      </dgm:t>
    </dgm:pt>
    <dgm:pt modelId="{BD71E435-92BE-40ED-A983-33DE60218F0A}" type="asst">
      <dgm:prSet phldrT="[Texto]"/>
      <dgm:spPr/>
      <dgm:t>
        <a:bodyPr/>
        <a:lstStyle/>
        <a:p>
          <a:r>
            <a:rPr lang="es-ES" dirty="0"/>
            <a:t>Director Técnico</a:t>
          </a:r>
        </a:p>
        <a:p>
          <a:r>
            <a:rPr lang="es-ES" dirty="0"/>
            <a:t>Juan Miguel Maura</a:t>
          </a:r>
        </a:p>
      </dgm:t>
    </dgm:pt>
    <dgm:pt modelId="{86D8A84C-93F4-46BB-9389-7540FA0FC503}" type="parTrans" cxnId="{C5388F6A-D82D-4556-9E77-DAD22910090E}">
      <dgm:prSet/>
      <dgm:spPr/>
      <dgm:t>
        <a:bodyPr/>
        <a:lstStyle/>
        <a:p>
          <a:endParaRPr lang="es-ES"/>
        </a:p>
      </dgm:t>
    </dgm:pt>
    <dgm:pt modelId="{688011C2-B328-4237-8703-269822EEBD19}" type="sibTrans" cxnId="{C5388F6A-D82D-4556-9E77-DAD22910090E}">
      <dgm:prSet/>
      <dgm:spPr/>
      <dgm:t>
        <a:bodyPr/>
        <a:lstStyle/>
        <a:p>
          <a:endParaRPr lang="es-ES"/>
        </a:p>
      </dgm:t>
    </dgm:pt>
    <dgm:pt modelId="{CA4AC2E8-65EB-4A8F-9C3E-F6F6308A5733}">
      <dgm:prSet phldrT="[Texto]"/>
      <dgm:spPr/>
      <dgm:t>
        <a:bodyPr/>
        <a:lstStyle/>
        <a:p>
          <a:r>
            <a:rPr lang="es-ES" dirty="0"/>
            <a:t>CADETE MASCULINO</a:t>
          </a:r>
        </a:p>
        <a:p>
          <a:r>
            <a:rPr lang="es-ES" dirty="0"/>
            <a:t>Javo Gimeno</a:t>
          </a:r>
        </a:p>
        <a:p>
          <a:r>
            <a:rPr lang="es-ES" dirty="0" err="1"/>
            <a:t>Victor</a:t>
          </a:r>
          <a:r>
            <a:rPr lang="es-ES" dirty="0"/>
            <a:t> Ruiz</a:t>
          </a:r>
        </a:p>
      </dgm:t>
    </dgm:pt>
    <dgm:pt modelId="{1A5BDA2C-F41F-4A79-8711-AD279F6C7516}" type="parTrans" cxnId="{5D6B3DBC-18C5-43BF-A4C4-F80DA4C74530}">
      <dgm:prSet/>
      <dgm:spPr/>
      <dgm:t>
        <a:bodyPr/>
        <a:lstStyle/>
        <a:p>
          <a:endParaRPr lang="es-ES"/>
        </a:p>
      </dgm:t>
    </dgm:pt>
    <dgm:pt modelId="{51D0FCA7-87ED-4A85-AF38-DADE24C82EBF}" type="sibTrans" cxnId="{5D6B3DBC-18C5-43BF-A4C4-F80DA4C74530}">
      <dgm:prSet/>
      <dgm:spPr/>
      <dgm:t>
        <a:bodyPr/>
        <a:lstStyle/>
        <a:p>
          <a:endParaRPr lang="es-ES"/>
        </a:p>
      </dgm:t>
    </dgm:pt>
    <dgm:pt modelId="{DB7D2864-7461-493C-AA52-F58E95097EB6}">
      <dgm:prSet phldrT="[Texto]"/>
      <dgm:spPr/>
      <dgm:t>
        <a:bodyPr/>
        <a:lstStyle/>
        <a:p>
          <a:r>
            <a:rPr lang="es-ES" dirty="0"/>
            <a:t>CADETE FEMENINO</a:t>
          </a:r>
        </a:p>
        <a:p>
          <a:r>
            <a:rPr lang="es-ES" dirty="0"/>
            <a:t>Vlad </a:t>
          </a:r>
          <a:r>
            <a:rPr lang="es-ES" dirty="0" err="1"/>
            <a:t>Dorel</a:t>
          </a:r>
          <a:endParaRPr lang="es-ES" dirty="0"/>
        </a:p>
        <a:p>
          <a:r>
            <a:rPr lang="es-ES" dirty="0" err="1"/>
            <a:t>Victor</a:t>
          </a:r>
          <a:r>
            <a:rPr lang="es-ES" dirty="0"/>
            <a:t> Guasch</a:t>
          </a:r>
        </a:p>
        <a:p>
          <a:endParaRPr lang="es-ES" dirty="0"/>
        </a:p>
      </dgm:t>
    </dgm:pt>
    <dgm:pt modelId="{A4E68386-2951-470C-B24C-BE0DAA0576FD}" type="parTrans" cxnId="{ABA77F88-8CF2-4179-B6F2-E6D89BB5BEC1}">
      <dgm:prSet/>
      <dgm:spPr/>
      <dgm:t>
        <a:bodyPr/>
        <a:lstStyle/>
        <a:p>
          <a:endParaRPr lang="es-ES"/>
        </a:p>
      </dgm:t>
    </dgm:pt>
    <dgm:pt modelId="{077AB2D4-2582-44F6-9ACE-79FF4C37AAA4}" type="sibTrans" cxnId="{ABA77F88-8CF2-4179-B6F2-E6D89BB5BEC1}">
      <dgm:prSet/>
      <dgm:spPr/>
      <dgm:t>
        <a:bodyPr/>
        <a:lstStyle/>
        <a:p>
          <a:endParaRPr lang="es-ES"/>
        </a:p>
      </dgm:t>
    </dgm:pt>
    <dgm:pt modelId="{38DE77F5-3E6D-4AB3-8F92-4BF48B045DF7}">
      <dgm:prSet phldrT="[Texto]"/>
      <dgm:spPr/>
      <dgm:t>
        <a:bodyPr/>
        <a:lstStyle/>
        <a:p>
          <a:r>
            <a:rPr lang="es-ES" dirty="0"/>
            <a:t>INFANTIL MASCULINO</a:t>
          </a:r>
        </a:p>
        <a:p>
          <a:r>
            <a:rPr lang="es-ES" dirty="0"/>
            <a:t>Juan Carlos Reina</a:t>
          </a:r>
        </a:p>
        <a:p>
          <a:r>
            <a:rPr lang="es-ES" dirty="0"/>
            <a:t>Antonio Sepúlveda</a:t>
          </a:r>
        </a:p>
      </dgm:t>
    </dgm:pt>
    <dgm:pt modelId="{2110785C-757C-4EC4-8EAC-D394E149DB93}" type="parTrans" cxnId="{00557B9E-8C43-44B4-8BB3-9193FC9FD120}">
      <dgm:prSet/>
      <dgm:spPr/>
      <dgm:t>
        <a:bodyPr/>
        <a:lstStyle/>
        <a:p>
          <a:endParaRPr lang="es-ES"/>
        </a:p>
      </dgm:t>
    </dgm:pt>
    <dgm:pt modelId="{2C6029F4-58BC-41B6-BBCC-6EDC15991167}" type="sibTrans" cxnId="{00557B9E-8C43-44B4-8BB3-9193FC9FD120}">
      <dgm:prSet/>
      <dgm:spPr/>
      <dgm:t>
        <a:bodyPr/>
        <a:lstStyle/>
        <a:p>
          <a:endParaRPr lang="es-ES"/>
        </a:p>
      </dgm:t>
    </dgm:pt>
    <dgm:pt modelId="{58B01C07-CD2F-4A34-B68E-DF5C062324D4}">
      <dgm:prSet phldrT="[Texto]"/>
      <dgm:spPr/>
      <dgm:t>
        <a:bodyPr/>
        <a:lstStyle/>
        <a:p>
          <a:r>
            <a:rPr lang="es-ES" dirty="0"/>
            <a:t>INFANTIL FEMENINO</a:t>
          </a:r>
        </a:p>
        <a:p>
          <a:r>
            <a:rPr lang="es-ES" dirty="0"/>
            <a:t>Biel Sancho</a:t>
          </a:r>
        </a:p>
        <a:p>
          <a:r>
            <a:rPr lang="es-ES" dirty="0"/>
            <a:t>Olga Moliner</a:t>
          </a:r>
        </a:p>
      </dgm:t>
    </dgm:pt>
    <dgm:pt modelId="{49B44CA7-1952-4244-BA81-E54E2F8C284B}" type="parTrans" cxnId="{F233DC27-2F9A-4C16-AD86-269FC69D85ED}">
      <dgm:prSet/>
      <dgm:spPr/>
      <dgm:t>
        <a:bodyPr/>
        <a:lstStyle/>
        <a:p>
          <a:endParaRPr lang="es-ES"/>
        </a:p>
      </dgm:t>
    </dgm:pt>
    <dgm:pt modelId="{3EE900BC-1139-42AD-A4F7-D9669D7BFF2E}" type="sibTrans" cxnId="{F233DC27-2F9A-4C16-AD86-269FC69D85ED}">
      <dgm:prSet/>
      <dgm:spPr/>
      <dgm:t>
        <a:bodyPr/>
        <a:lstStyle/>
        <a:p>
          <a:endParaRPr lang="es-ES"/>
        </a:p>
      </dgm:t>
    </dgm:pt>
    <dgm:pt modelId="{B5B32C05-DCBF-4623-A91F-575CE3DCA6F4}" type="pres">
      <dgm:prSet presAssocID="{7DBB534E-1B4B-42B1-B503-E1FEDEA14D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61A878-8039-4812-905E-25C5C36E662D}" type="pres">
      <dgm:prSet presAssocID="{73DD49A9-F149-42FB-A6E5-C04BAE53D8A7}" presName="hierRoot1" presStyleCnt="0">
        <dgm:presLayoutVars>
          <dgm:hierBranch val="init"/>
        </dgm:presLayoutVars>
      </dgm:prSet>
      <dgm:spPr/>
    </dgm:pt>
    <dgm:pt modelId="{0608F822-E7DA-4882-ABA9-79629C8CC286}" type="pres">
      <dgm:prSet presAssocID="{73DD49A9-F149-42FB-A6E5-C04BAE53D8A7}" presName="rootComposite1" presStyleCnt="0"/>
      <dgm:spPr/>
    </dgm:pt>
    <dgm:pt modelId="{8472240C-3D39-4BF4-BE50-061512A61EF1}" type="pres">
      <dgm:prSet presAssocID="{73DD49A9-F149-42FB-A6E5-C04BAE53D8A7}" presName="rootText1" presStyleLbl="node0" presStyleIdx="0" presStyleCnt="2" custLinFactX="100000" custLinFactNeighborX="153703" custLinFactNeighborY="-91966">
        <dgm:presLayoutVars>
          <dgm:chPref val="3"/>
        </dgm:presLayoutVars>
      </dgm:prSet>
      <dgm:spPr/>
    </dgm:pt>
    <dgm:pt modelId="{EB633106-5E2A-47E1-AE6A-F3F77CB09C46}" type="pres">
      <dgm:prSet presAssocID="{73DD49A9-F149-42FB-A6E5-C04BAE53D8A7}" presName="rootConnector1" presStyleLbl="node1" presStyleIdx="0" presStyleCnt="0"/>
      <dgm:spPr/>
    </dgm:pt>
    <dgm:pt modelId="{CED850C7-F1B0-4CBB-99D2-CA175F88067D}" type="pres">
      <dgm:prSet presAssocID="{73DD49A9-F149-42FB-A6E5-C04BAE53D8A7}" presName="hierChild2" presStyleCnt="0"/>
      <dgm:spPr/>
    </dgm:pt>
    <dgm:pt modelId="{26B1A910-4AEB-4874-ACBA-D810322EC186}" type="pres">
      <dgm:prSet presAssocID="{73DD49A9-F149-42FB-A6E5-C04BAE53D8A7}" presName="hierChild3" presStyleCnt="0"/>
      <dgm:spPr/>
    </dgm:pt>
    <dgm:pt modelId="{9B772B6C-B8AF-4039-A550-D2962A55F1F6}" type="pres">
      <dgm:prSet presAssocID="{BD71E435-92BE-40ED-A983-33DE60218F0A}" presName="hierRoot1" presStyleCnt="0">
        <dgm:presLayoutVars>
          <dgm:hierBranch val="init"/>
        </dgm:presLayoutVars>
      </dgm:prSet>
      <dgm:spPr/>
    </dgm:pt>
    <dgm:pt modelId="{04F8E63F-07E8-4486-9273-408AB97406B8}" type="pres">
      <dgm:prSet presAssocID="{BD71E435-92BE-40ED-A983-33DE60218F0A}" presName="rootComposite1" presStyleCnt="0"/>
      <dgm:spPr/>
    </dgm:pt>
    <dgm:pt modelId="{3150782B-17A9-481C-8E55-9289125BD671}" type="pres">
      <dgm:prSet presAssocID="{BD71E435-92BE-40ED-A983-33DE60218F0A}" presName="rootText1" presStyleLbl="node0" presStyleIdx="1" presStyleCnt="2">
        <dgm:presLayoutVars>
          <dgm:chPref val="3"/>
        </dgm:presLayoutVars>
      </dgm:prSet>
      <dgm:spPr/>
    </dgm:pt>
    <dgm:pt modelId="{431DB752-EE91-43D3-A3E1-D28E12BEF488}" type="pres">
      <dgm:prSet presAssocID="{BD71E435-92BE-40ED-A983-33DE60218F0A}" presName="rootConnector1" presStyleLbl="asst0" presStyleIdx="0" presStyleCnt="0"/>
      <dgm:spPr/>
    </dgm:pt>
    <dgm:pt modelId="{4557DF4D-8548-4D3D-8E12-3F4E4F98BD00}" type="pres">
      <dgm:prSet presAssocID="{BD71E435-92BE-40ED-A983-33DE60218F0A}" presName="hierChild2" presStyleCnt="0"/>
      <dgm:spPr/>
    </dgm:pt>
    <dgm:pt modelId="{61623AF5-1D24-4B01-8349-B0BC475449AC}" type="pres">
      <dgm:prSet presAssocID="{1A5BDA2C-F41F-4A79-8711-AD279F6C7516}" presName="Name37" presStyleLbl="parChTrans1D2" presStyleIdx="0" presStyleCnt="4"/>
      <dgm:spPr/>
    </dgm:pt>
    <dgm:pt modelId="{3D497180-A6F9-45E1-AB1A-4D951E8B9F55}" type="pres">
      <dgm:prSet presAssocID="{CA4AC2E8-65EB-4A8F-9C3E-F6F6308A5733}" presName="hierRoot2" presStyleCnt="0">
        <dgm:presLayoutVars>
          <dgm:hierBranch val="init"/>
        </dgm:presLayoutVars>
      </dgm:prSet>
      <dgm:spPr/>
    </dgm:pt>
    <dgm:pt modelId="{9C5AFB01-B303-43A7-A566-28C446928A8D}" type="pres">
      <dgm:prSet presAssocID="{CA4AC2E8-65EB-4A8F-9C3E-F6F6308A5733}" presName="rootComposite" presStyleCnt="0"/>
      <dgm:spPr/>
    </dgm:pt>
    <dgm:pt modelId="{C718BF9B-90FA-439F-B726-7C74BBAFFB0B}" type="pres">
      <dgm:prSet presAssocID="{CA4AC2E8-65EB-4A8F-9C3E-F6F6308A5733}" presName="rootText" presStyleLbl="node2" presStyleIdx="0" presStyleCnt="4">
        <dgm:presLayoutVars>
          <dgm:chPref val="3"/>
        </dgm:presLayoutVars>
      </dgm:prSet>
      <dgm:spPr/>
    </dgm:pt>
    <dgm:pt modelId="{682967CE-CE54-42E3-AC67-844496D51AE9}" type="pres">
      <dgm:prSet presAssocID="{CA4AC2E8-65EB-4A8F-9C3E-F6F6308A5733}" presName="rootConnector" presStyleLbl="node2" presStyleIdx="0" presStyleCnt="4"/>
      <dgm:spPr/>
    </dgm:pt>
    <dgm:pt modelId="{1325399B-85D2-4EBB-B775-5B3012015201}" type="pres">
      <dgm:prSet presAssocID="{CA4AC2E8-65EB-4A8F-9C3E-F6F6308A5733}" presName="hierChild4" presStyleCnt="0"/>
      <dgm:spPr/>
    </dgm:pt>
    <dgm:pt modelId="{7737D516-4A98-4332-B877-25016FC58E58}" type="pres">
      <dgm:prSet presAssocID="{CA4AC2E8-65EB-4A8F-9C3E-F6F6308A5733}" presName="hierChild5" presStyleCnt="0"/>
      <dgm:spPr/>
    </dgm:pt>
    <dgm:pt modelId="{623E950C-EE05-4D1E-B681-400004F3970B}" type="pres">
      <dgm:prSet presAssocID="{A4E68386-2951-470C-B24C-BE0DAA0576FD}" presName="Name37" presStyleLbl="parChTrans1D2" presStyleIdx="1" presStyleCnt="4"/>
      <dgm:spPr/>
    </dgm:pt>
    <dgm:pt modelId="{56A036D6-C499-4C33-A434-DA9AD9C68525}" type="pres">
      <dgm:prSet presAssocID="{DB7D2864-7461-493C-AA52-F58E95097EB6}" presName="hierRoot2" presStyleCnt="0">
        <dgm:presLayoutVars>
          <dgm:hierBranch val="init"/>
        </dgm:presLayoutVars>
      </dgm:prSet>
      <dgm:spPr/>
    </dgm:pt>
    <dgm:pt modelId="{CA25FF67-DFFA-47E2-B387-2C0545690D08}" type="pres">
      <dgm:prSet presAssocID="{DB7D2864-7461-493C-AA52-F58E95097EB6}" presName="rootComposite" presStyleCnt="0"/>
      <dgm:spPr/>
    </dgm:pt>
    <dgm:pt modelId="{DCAEE548-F7BC-4A07-9077-5F60CF5B7148}" type="pres">
      <dgm:prSet presAssocID="{DB7D2864-7461-493C-AA52-F58E95097EB6}" presName="rootText" presStyleLbl="node2" presStyleIdx="1" presStyleCnt="4">
        <dgm:presLayoutVars>
          <dgm:chPref val="3"/>
        </dgm:presLayoutVars>
      </dgm:prSet>
      <dgm:spPr/>
    </dgm:pt>
    <dgm:pt modelId="{0A2B66EB-20AA-4868-9205-9F11F2A7F78B}" type="pres">
      <dgm:prSet presAssocID="{DB7D2864-7461-493C-AA52-F58E95097EB6}" presName="rootConnector" presStyleLbl="node2" presStyleIdx="1" presStyleCnt="4"/>
      <dgm:spPr/>
    </dgm:pt>
    <dgm:pt modelId="{FB7E58FE-664E-418E-879C-2983BA38BC69}" type="pres">
      <dgm:prSet presAssocID="{DB7D2864-7461-493C-AA52-F58E95097EB6}" presName="hierChild4" presStyleCnt="0"/>
      <dgm:spPr/>
    </dgm:pt>
    <dgm:pt modelId="{1D6DE042-8685-49AE-916F-470E28348D90}" type="pres">
      <dgm:prSet presAssocID="{DB7D2864-7461-493C-AA52-F58E95097EB6}" presName="hierChild5" presStyleCnt="0"/>
      <dgm:spPr/>
    </dgm:pt>
    <dgm:pt modelId="{2BE54C76-DBD8-40CD-A54A-1DB045C3E5B6}" type="pres">
      <dgm:prSet presAssocID="{2110785C-757C-4EC4-8EAC-D394E149DB93}" presName="Name37" presStyleLbl="parChTrans1D2" presStyleIdx="2" presStyleCnt="4"/>
      <dgm:spPr/>
    </dgm:pt>
    <dgm:pt modelId="{F6E81958-D8B3-4FF1-B4A8-B44479B4A094}" type="pres">
      <dgm:prSet presAssocID="{38DE77F5-3E6D-4AB3-8F92-4BF48B045DF7}" presName="hierRoot2" presStyleCnt="0">
        <dgm:presLayoutVars>
          <dgm:hierBranch val="init"/>
        </dgm:presLayoutVars>
      </dgm:prSet>
      <dgm:spPr/>
    </dgm:pt>
    <dgm:pt modelId="{D9E4A0B2-D414-4680-B51C-CDAE6F412270}" type="pres">
      <dgm:prSet presAssocID="{38DE77F5-3E6D-4AB3-8F92-4BF48B045DF7}" presName="rootComposite" presStyleCnt="0"/>
      <dgm:spPr/>
    </dgm:pt>
    <dgm:pt modelId="{D15340D5-8472-46EC-B055-ABDF48EA8818}" type="pres">
      <dgm:prSet presAssocID="{38DE77F5-3E6D-4AB3-8F92-4BF48B045DF7}" presName="rootText" presStyleLbl="node2" presStyleIdx="2" presStyleCnt="4">
        <dgm:presLayoutVars>
          <dgm:chPref val="3"/>
        </dgm:presLayoutVars>
      </dgm:prSet>
      <dgm:spPr/>
    </dgm:pt>
    <dgm:pt modelId="{B0A0F40C-CD26-4AB6-A8CD-793F8C298406}" type="pres">
      <dgm:prSet presAssocID="{38DE77F5-3E6D-4AB3-8F92-4BF48B045DF7}" presName="rootConnector" presStyleLbl="node2" presStyleIdx="2" presStyleCnt="4"/>
      <dgm:spPr/>
    </dgm:pt>
    <dgm:pt modelId="{3D734AA0-9E7F-41A1-A80C-CD3B863B25FD}" type="pres">
      <dgm:prSet presAssocID="{38DE77F5-3E6D-4AB3-8F92-4BF48B045DF7}" presName="hierChild4" presStyleCnt="0"/>
      <dgm:spPr/>
    </dgm:pt>
    <dgm:pt modelId="{BCF9243F-BBCB-4308-93D2-47C1FB2D8601}" type="pres">
      <dgm:prSet presAssocID="{38DE77F5-3E6D-4AB3-8F92-4BF48B045DF7}" presName="hierChild5" presStyleCnt="0"/>
      <dgm:spPr/>
    </dgm:pt>
    <dgm:pt modelId="{2BB7FD33-5023-4FFD-9A57-F33EE5788215}" type="pres">
      <dgm:prSet presAssocID="{49B44CA7-1952-4244-BA81-E54E2F8C284B}" presName="Name37" presStyleLbl="parChTrans1D2" presStyleIdx="3" presStyleCnt="4"/>
      <dgm:spPr/>
    </dgm:pt>
    <dgm:pt modelId="{D4C13D9E-ABDA-4075-9022-1F9BA5DEB3CD}" type="pres">
      <dgm:prSet presAssocID="{58B01C07-CD2F-4A34-B68E-DF5C062324D4}" presName="hierRoot2" presStyleCnt="0">
        <dgm:presLayoutVars>
          <dgm:hierBranch val="init"/>
        </dgm:presLayoutVars>
      </dgm:prSet>
      <dgm:spPr/>
    </dgm:pt>
    <dgm:pt modelId="{B373ABF4-4F5A-4AF6-83A5-3FD1668E242B}" type="pres">
      <dgm:prSet presAssocID="{58B01C07-CD2F-4A34-B68E-DF5C062324D4}" presName="rootComposite" presStyleCnt="0"/>
      <dgm:spPr/>
    </dgm:pt>
    <dgm:pt modelId="{D5BBD6D7-7635-4680-9D87-60ACA4719876}" type="pres">
      <dgm:prSet presAssocID="{58B01C07-CD2F-4A34-B68E-DF5C062324D4}" presName="rootText" presStyleLbl="node2" presStyleIdx="3" presStyleCnt="4">
        <dgm:presLayoutVars>
          <dgm:chPref val="3"/>
        </dgm:presLayoutVars>
      </dgm:prSet>
      <dgm:spPr/>
    </dgm:pt>
    <dgm:pt modelId="{F4F07170-8FA5-4136-8A10-148847788A72}" type="pres">
      <dgm:prSet presAssocID="{58B01C07-CD2F-4A34-B68E-DF5C062324D4}" presName="rootConnector" presStyleLbl="node2" presStyleIdx="3" presStyleCnt="4"/>
      <dgm:spPr/>
    </dgm:pt>
    <dgm:pt modelId="{A900B433-6126-4F66-8A1B-C0F6E4A26350}" type="pres">
      <dgm:prSet presAssocID="{58B01C07-CD2F-4A34-B68E-DF5C062324D4}" presName="hierChild4" presStyleCnt="0"/>
      <dgm:spPr/>
    </dgm:pt>
    <dgm:pt modelId="{81043030-927F-4C42-8A33-2B48D907D59A}" type="pres">
      <dgm:prSet presAssocID="{58B01C07-CD2F-4A34-B68E-DF5C062324D4}" presName="hierChild5" presStyleCnt="0"/>
      <dgm:spPr/>
    </dgm:pt>
    <dgm:pt modelId="{AC275BE2-C1E5-4E0F-A6E9-B05B8AFA9118}" type="pres">
      <dgm:prSet presAssocID="{BD71E435-92BE-40ED-A983-33DE60218F0A}" presName="hierChild3" presStyleCnt="0"/>
      <dgm:spPr/>
    </dgm:pt>
  </dgm:ptLst>
  <dgm:cxnLst>
    <dgm:cxn modelId="{6B7C8306-DB66-4C33-8911-9DB040D8861F}" type="presOf" srcId="{49B44CA7-1952-4244-BA81-E54E2F8C284B}" destId="{2BB7FD33-5023-4FFD-9A57-F33EE5788215}" srcOrd="0" destOrd="0" presId="urn:microsoft.com/office/officeart/2005/8/layout/orgChart1"/>
    <dgm:cxn modelId="{89DB2012-904C-4BE5-A201-E7C4DDB21690}" type="presOf" srcId="{73DD49A9-F149-42FB-A6E5-C04BAE53D8A7}" destId="{EB633106-5E2A-47E1-AE6A-F3F77CB09C46}" srcOrd="1" destOrd="0" presId="urn:microsoft.com/office/officeart/2005/8/layout/orgChart1"/>
    <dgm:cxn modelId="{85290A1F-2F72-444C-A703-A5D3AC9A0758}" type="presOf" srcId="{7DBB534E-1B4B-42B1-B503-E1FEDEA14D17}" destId="{B5B32C05-DCBF-4623-A91F-575CE3DCA6F4}" srcOrd="0" destOrd="0" presId="urn:microsoft.com/office/officeart/2005/8/layout/orgChart1"/>
    <dgm:cxn modelId="{F233DC27-2F9A-4C16-AD86-269FC69D85ED}" srcId="{BD71E435-92BE-40ED-A983-33DE60218F0A}" destId="{58B01C07-CD2F-4A34-B68E-DF5C062324D4}" srcOrd="3" destOrd="0" parTransId="{49B44CA7-1952-4244-BA81-E54E2F8C284B}" sibTransId="{3EE900BC-1139-42AD-A4F7-D9669D7BFF2E}"/>
    <dgm:cxn modelId="{A8D34237-C27A-4B63-8EFC-DD185096FCA0}" type="presOf" srcId="{BD71E435-92BE-40ED-A983-33DE60218F0A}" destId="{3150782B-17A9-481C-8E55-9289125BD671}" srcOrd="0" destOrd="0" presId="urn:microsoft.com/office/officeart/2005/8/layout/orgChart1"/>
    <dgm:cxn modelId="{C5388F6A-D82D-4556-9E77-DAD22910090E}" srcId="{7DBB534E-1B4B-42B1-B503-E1FEDEA14D17}" destId="{BD71E435-92BE-40ED-A983-33DE60218F0A}" srcOrd="1" destOrd="0" parTransId="{86D8A84C-93F4-46BB-9389-7540FA0FC503}" sibTransId="{688011C2-B328-4237-8703-269822EEBD19}"/>
    <dgm:cxn modelId="{F6F3FE4D-1F4C-4D77-8E53-4E97FA72978C}" type="presOf" srcId="{CA4AC2E8-65EB-4A8F-9C3E-F6F6308A5733}" destId="{682967CE-CE54-42E3-AC67-844496D51AE9}" srcOrd="1" destOrd="0" presId="urn:microsoft.com/office/officeart/2005/8/layout/orgChart1"/>
    <dgm:cxn modelId="{3C709671-AC33-4829-946E-C7C87174F26E}" type="presOf" srcId="{38DE77F5-3E6D-4AB3-8F92-4BF48B045DF7}" destId="{D15340D5-8472-46EC-B055-ABDF48EA8818}" srcOrd="0" destOrd="0" presId="urn:microsoft.com/office/officeart/2005/8/layout/orgChart1"/>
    <dgm:cxn modelId="{7E095A76-29DE-4CCF-920B-0CB6FAAF88A9}" type="presOf" srcId="{CA4AC2E8-65EB-4A8F-9C3E-F6F6308A5733}" destId="{C718BF9B-90FA-439F-B726-7C74BBAFFB0B}" srcOrd="0" destOrd="0" presId="urn:microsoft.com/office/officeart/2005/8/layout/orgChart1"/>
    <dgm:cxn modelId="{E90D1C57-F768-4BD4-9448-5915A7214563}" type="presOf" srcId="{BD71E435-92BE-40ED-A983-33DE60218F0A}" destId="{431DB752-EE91-43D3-A3E1-D28E12BEF488}" srcOrd="1" destOrd="0" presId="urn:microsoft.com/office/officeart/2005/8/layout/orgChart1"/>
    <dgm:cxn modelId="{781E6578-848F-4C93-8233-17C9AA9E98D5}" type="presOf" srcId="{1A5BDA2C-F41F-4A79-8711-AD279F6C7516}" destId="{61623AF5-1D24-4B01-8349-B0BC475449AC}" srcOrd="0" destOrd="0" presId="urn:microsoft.com/office/officeart/2005/8/layout/orgChart1"/>
    <dgm:cxn modelId="{0733357B-A633-4B7E-9B72-88135C06A77E}" type="presOf" srcId="{58B01C07-CD2F-4A34-B68E-DF5C062324D4}" destId="{F4F07170-8FA5-4136-8A10-148847788A72}" srcOrd="1" destOrd="0" presId="urn:microsoft.com/office/officeart/2005/8/layout/orgChart1"/>
    <dgm:cxn modelId="{AA1FB87E-088D-4B74-BCD6-57391B515042}" type="presOf" srcId="{38DE77F5-3E6D-4AB3-8F92-4BF48B045DF7}" destId="{B0A0F40C-CD26-4AB6-A8CD-793F8C298406}" srcOrd="1" destOrd="0" presId="urn:microsoft.com/office/officeart/2005/8/layout/orgChart1"/>
    <dgm:cxn modelId="{256FE585-7247-4D25-8DD2-9FA0620898D2}" type="presOf" srcId="{A4E68386-2951-470C-B24C-BE0DAA0576FD}" destId="{623E950C-EE05-4D1E-B681-400004F3970B}" srcOrd="0" destOrd="0" presId="urn:microsoft.com/office/officeart/2005/8/layout/orgChart1"/>
    <dgm:cxn modelId="{ABA77F88-8CF2-4179-B6F2-E6D89BB5BEC1}" srcId="{BD71E435-92BE-40ED-A983-33DE60218F0A}" destId="{DB7D2864-7461-493C-AA52-F58E95097EB6}" srcOrd="1" destOrd="0" parTransId="{A4E68386-2951-470C-B24C-BE0DAA0576FD}" sibTransId="{077AB2D4-2582-44F6-9ACE-79FF4C37AAA4}"/>
    <dgm:cxn modelId="{40A70E8C-A532-4914-A516-68EE5A279BF0}" type="presOf" srcId="{2110785C-757C-4EC4-8EAC-D394E149DB93}" destId="{2BE54C76-DBD8-40CD-A54A-1DB045C3E5B6}" srcOrd="0" destOrd="0" presId="urn:microsoft.com/office/officeart/2005/8/layout/orgChart1"/>
    <dgm:cxn modelId="{00557B9E-8C43-44B4-8BB3-9193FC9FD120}" srcId="{BD71E435-92BE-40ED-A983-33DE60218F0A}" destId="{38DE77F5-3E6D-4AB3-8F92-4BF48B045DF7}" srcOrd="2" destOrd="0" parTransId="{2110785C-757C-4EC4-8EAC-D394E149DB93}" sibTransId="{2C6029F4-58BC-41B6-BBCC-6EDC15991167}"/>
    <dgm:cxn modelId="{45D001B1-6BEE-41BD-8FC0-F7E552624483}" type="presOf" srcId="{58B01C07-CD2F-4A34-B68E-DF5C062324D4}" destId="{D5BBD6D7-7635-4680-9D87-60ACA4719876}" srcOrd="0" destOrd="0" presId="urn:microsoft.com/office/officeart/2005/8/layout/orgChart1"/>
    <dgm:cxn modelId="{FABDD2B6-9D3B-4AE6-AD63-7966866D1CE5}" srcId="{7DBB534E-1B4B-42B1-B503-E1FEDEA14D17}" destId="{73DD49A9-F149-42FB-A6E5-C04BAE53D8A7}" srcOrd="0" destOrd="0" parTransId="{48D90222-222C-4BAE-BFCB-E149A913967F}" sibTransId="{462F9D7D-FFE8-4203-BEE6-ABD703B89A5E}"/>
    <dgm:cxn modelId="{5D6B3DBC-18C5-43BF-A4C4-F80DA4C74530}" srcId="{BD71E435-92BE-40ED-A983-33DE60218F0A}" destId="{CA4AC2E8-65EB-4A8F-9C3E-F6F6308A5733}" srcOrd="0" destOrd="0" parTransId="{1A5BDA2C-F41F-4A79-8711-AD279F6C7516}" sibTransId="{51D0FCA7-87ED-4A85-AF38-DADE24C82EBF}"/>
    <dgm:cxn modelId="{EAE7ADC0-2E7E-48EF-A288-B370326231F4}" type="presOf" srcId="{DB7D2864-7461-493C-AA52-F58E95097EB6}" destId="{0A2B66EB-20AA-4868-9205-9F11F2A7F78B}" srcOrd="1" destOrd="0" presId="urn:microsoft.com/office/officeart/2005/8/layout/orgChart1"/>
    <dgm:cxn modelId="{414CE9C2-F451-4777-AB2D-4616701757DE}" type="presOf" srcId="{73DD49A9-F149-42FB-A6E5-C04BAE53D8A7}" destId="{8472240C-3D39-4BF4-BE50-061512A61EF1}" srcOrd="0" destOrd="0" presId="urn:microsoft.com/office/officeart/2005/8/layout/orgChart1"/>
    <dgm:cxn modelId="{FF96E4F3-93EF-4968-B4BE-83F210929993}" type="presOf" srcId="{DB7D2864-7461-493C-AA52-F58E95097EB6}" destId="{DCAEE548-F7BC-4A07-9077-5F60CF5B7148}" srcOrd="0" destOrd="0" presId="urn:microsoft.com/office/officeart/2005/8/layout/orgChart1"/>
    <dgm:cxn modelId="{D5D760A0-F891-496E-AD9B-90572EE3F191}" type="presParOf" srcId="{B5B32C05-DCBF-4623-A91F-575CE3DCA6F4}" destId="{7661A878-8039-4812-905E-25C5C36E662D}" srcOrd="0" destOrd="0" presId="urn:microsoft.com/office/officeart/2005/8/layout/orgChart1"/>
    <dgm:cxn modelId="{4FC710F5-5485-41DF-B76E-869D0AB07F9C}" type="presParOf" srcId="{7661A878-8039-4812-905E-25C5C36E662D}" destId="{0608F822-E7DA-4882-ABA9-79629C8CC286}" srcOrd="0" destOrd="0" presId="urn:microsoft.com/office/officeart/2005/8/layout/orgChart1"/>
    <dgm:cxn modelId="{AA7E12FF-ABCC-4604-977F-AD265C28F6F9}" type="presParOf" srcId="{0608F822-E7DA-4882-ABA9-79629C8CC286}" destId="{8472240C-3D39-4BF4-BE50-061512A61EF1}" srcOrd="0" destOrd="0" presId="urn:microsoft.com/office/officeart/2005/8/layout/orgChart1"/>
    <dgm:cxn modelId="{B200E814-7572-4154-887F-E9BD87912F4C}" type="presParOf" srcId="{0608F822-E7DA-4882-ABA9-79629C8CC286}" destId="{EB633106-5E2A-47E1-AE6A-F3F77CB09C46}" srcOrd="1" destOrd="0" presId="urn:microsoft.com/office/officeart/2005/8/layout/orgChart1"/>
    <dgm:cxn modelId="{A64F3C11-F89A-49F5-979F-991B09ED4DB1}" type="presParOf" srcId="{7661A878-8039-4812-905E-25C5C36E662D}" destId="{CED850C7-F1B0-4CBB-99D2-CA175F88067D}" srcOrd="1" destOrd="0" presId="urn:microsoft.com/office/officeart/2005/8/layout/orgChart1"/>
    <dgm:cxn modelId="{40DA43A9-79F4-4D8A-9FED-E8B624EC5F5C}" type="presParOf" srcId="{7661A878-8039-4812-905E-25C5C36E662D}" destId="{26B1A910-4AEB-4874-ACBA-D810322EC186}" srcOrd="2" destOrd="0" presId="urn:microsoft.com/office/officeart/2005/8/layout/orgChart1"/>
    <dgm:cxn modelId="{221FC86C-39A5-4403-B1BF-0253E9808635}" type="presParOf" srcId="{B5B32C05-DCBF-4623-A91F-575CE3DCA6F4}" destId="{9B772B6C-B8AF-4039-A550-D2962A55F1F6}" srcOrd="1" destOrd="0" presId="urn:microsoft.com/office/officeart/2005/8/layout/orgChart1"/>
    <dgm:cxn modelId="{3C3AAA2C-2D7D-4F8F-A533-AA03DF935FCC}" type="presParOf" srcId="{9B772B6C-B8AF-4039-A550-D2962A55F1F6}" destId="{04F8E63F-07E8-4486-9273-408AB97406B8}" srcOrd="0" destOrd="0" presId="urn:microsoft.com/office/officeart/2005/8/layout/orgChart1"/>
    <dgm:cxn modelId="{E5C0F036-8F89-4963-9EB6-598881F08403}" type="presParOf" srcId="{04F8E63F-07E8-4486-9273-408AB97406B8}" destId="{3150782B-17A9-481C-8E55-9289125BD671}" srcOrd="0" destOrd="0" presId="urn:microsoft.com/office/officeart/2005/8/layout/orgChart1"/>
    <dgm:cxn modelId="{8E8DE9E4-30DA-453D-B85C-984B42AB67AF}" type="presParOf" srcId="{04F8E63F-07E8-4486-9273-408AB97406B8}" destId="{431DB752-EE91-43D3-A3E1-D28E12BEF488}" srcOrd="1" destOrd="0" presId="urn:microsoft.com/office/officeart/2005/8/layout/orgChart1"/>
    <dgm:cxn modelId="{EC7004F8-F38F-440A-8A9A-A6320307BC0C}" type="presParOf" srcId="{9B772B6C-B8AF-4039-A550-D2962A55F1F6}" destId="{4557DF4D-8548-4D3D-8E12-3F4E4F98BD00}" srcOrd="1" destOrd="0" presId="urn:microsoft.com/office/officeart/2005/8/layout/orgChart1"/>
    <dgm:cxn modelId="{577552EF-E2E2-4DE5-80CD-AB3DDAEF306B}" type="presParOf" srcId="{4557DF4D-8548-4D3D-8E12-3F4E4F98BD00}" destId="{61623AF5-1D24-4B01-8349-B0BC475449AC}" srcOrd="0" destOrd="0" presId="urn:microsoft.com/office/officeart/2005/8/layout/orgChart1"/>
    <dgm:cxn modelId="{E085B942-0711-4247-BBFD-C4CB228F8B3B}" type="presParOf" srcId="{4557DF4D-8548-4D3D-8E12-3F4E4F98BD00}" destId="{3D497180-A6F9-45E1-AB1A-4D951E8B9F55}" srcOrd="1" destOrd="0" presId="urn:microsoft.com/office/officeart/2005/8/layout/orgChart1"/>
    <dgm:cxn modelId="{C4BF7164-AA9A-47DF-9C32-992F6276C571}" type="presParOf" srcId="{3D497180-A6F9-45E1-AB1A-4D951E8B9F55}" destId="{9C5AFB01-B303-43A7-A566-28C446928A8D}" srcOrd="0" destOrd="0" presId="urn:microsoft.com/office/officeart/2005/8/layout/orgChart1"/>
    <dgm:cxn modelId="{F2C6E041-36CC-4C29-AD48-A27DDE07EA41}" type="presParOf" srcId="{9C5AFB01-B303-43A7-A566-28C446928A8D}" destId="{C718BF9B-90FA-439F-B726-7C74BBAFFB0B}" srcOrd="0" destOrd="0" presId="urn:microsoft.com/office/officeart/2005/8/layout/orgChart1"/>
    <dgm:cxn modelId="{9F15D457-CC84-4BF5-B52D-F65B629A21B3}" type="presParOf" srcId="{9C5AFB01-B303-43A7-A566-28C446928A8D}" destId="{682967CE-CE54-42E3-AC67-844496D51AE9}" srcOrd="1" destOrd="0" presId="urn:microsoft.com/office/officeart/2005/8/layout/orgChart1"/>
    <dgm:cxn modelId="{C6188758-0791-4283-883E-E1436D556B96}" type="presParOf" srcId="{3D497180-A6F9-45E1-AB1A-4D951E8B9F55}" destId="{1325399B-85D2-4EBB-B775-5B3012015201}" srcOrd="1" destOrd="0" presId="urn:microsoft.com/office/officeart/2005/8/layout/orgChart1"/>
    <dgm:cxn modelId="{85E00384-5D03-46A8-8553-1D14F18D42C8}" type="presParOf" srcId="{3D497180-A6F9-45E1-AB1A-4D951E8B9F55}" destId="{7737D516-4A98-4332-B877-25016FC58E58}" srcOrd="2" destOrd="0" presId="urn:microsoft.com/office/officeart/2005/8/layout/orgChart1"/>
    <dgm:cxn modelId="{0B2AA752-69D8-4DAA-9C88-1AD1C9A2CDB2}" type="presParOf" srcId="{4557DF4D-8548-4D3D-8E12-3F4E4F98BD00}" destId="{623E950C-EE05-4D1E-B681-400004F3970B}" srcOrd="2" destOrd="0" presId="urn:microsoft.com/office/officeart/2005/8/layout/orgChart1"/>
    <dgm:cxn modelId="{53983559-C23A-440A-9ABB-AE5C82EC1931}" type="presParOf" srcId="{4557DF4D-8548-4D3D-8E12-3F4E4F98BD00}" destId="{56A036D6-C499-4C33-A434-DA9AD9C68525}" srcOrd="3" destOrd="0" presId="urn:microsoft.com/office/officeart/2005/8/layout/orgChart1"/>
    <dgm:cxn modelId="{7B5F8F51-375A-43FA-A391-7234AE274116}" type="presParOf" srcId="{56A036D6-C499-4C33-A434-DA9AD9C68525}" destId="{CA25FF67-DFFA-47E2-B387-2C0545690D08}" srcOrd="0" destOrd="0" presId="urn:microsoft.com/office/officeart/2005/8/layout/orgChart1"/>
    <dgm:cxn modelId="{466CCE58-EBA5-4F67-83DC-40E5098D0847}" type="presParOf" srcId="{CA25FF67-DFFA-47E2-B387-2C0545690D08}" destId="{DCAEE548-F7BC-4A07-9077-5F60CF5B7148}" srcOrd="0" destOrd="0" presId="urn:microsoft.com/office/officeart/2005/8/layout/orgChart1"/>
    <dgm:cxn modelId="{D093D303-3E6A-44A2-BA8A-D12B8A1FDDCB}" type="presParOf" srcId="{CA25FF67-DFFA-47E2-B387-2C0545690D08}" destId="{0A2B66EB-20AA-4868-9205-9F11F2A7F78B}" srcOrd="1" destOrd="0" presId="urn:microsoft.com/office/officeart/2005/8/layout/orgChart1"/>
    <dgm:cxn modelId="{9E8D5BB6-004E-4875-96F4-B1A14D620CFA}" type="presParOf" srcId="{56A036D6-C499-4C33-A434-DA9AD9C68525}" destId="{FB7E58FE-664E-418E-879C-2983BA38BC69}" srcOrd="1" destOrd="0" presId="urn:microsoft.com/office/officeart/2005/8/layout/orgChart1"/>
    <dgm:cxn modelId="{1629B9D0-2479-4C3F-91E5-79308B877AD2}" type="presParOf" srcId="{56A036D6-C499-4C33-A434-DA9AD9C68525}" destId="{1D6DE042-8685-49AE-916F-470E28348D90}" srcOrd="2" destOrd="0" presId="urn:microsoft.com/office/officeart/2005/8/layout/orgChart1"/>
    <dgm:cxn modelId="{3278C8C8-946D-44ED-8AC0-7A40289706D4}" type="presParOf" srcId="{4557DF4D-8548-4D3D-8E12-3F4E4F98BD00}" destId="{2BE54C76-DBD8-40CD-A54A-1DB045C3E5B6}" srcOrd="4" destOrd="0" presId="urn:microsoft.com/office/officeart/2005/8/layout/orgChart1"/>
    <dgm:cxn modelId="{2571B847-C442-4219-848C-A78B1F08139B}" type="presParOf" srcId="{4557DF4D-8548-4D3D-8E12-3F4E4F98BD00}" destId="{F6E81958-D8B3-4FF1-B4A8-B44479B4A094}" srcOrd="5" destOrd="0" presId="urn:microsoft.com/office/officeart/2005/8/layout/orgChart1"/>
    <dgm:cxn modelId="{6FB01906-FED7-457C-A27F-F2D76B0BCE94}" type="presParOf" srcId="{F6E81958-D8B3-4FF1-B4A8-B44479B4A094}" destId="{D9E4A0B2-D414-4680-B51C-CDAE6F412270}" srcOrd="0" destOrd="0" presId="urn:microsoft.com/office/officeart/2005/8/layout/orgChart1"/>
    <dgm:cxn modelId="{36FF1C96-056C-4B07-A19C-418BB58283DF}" type="presParOf" srcId="{D9E4A0B2-D414-4680-B51C-CDAE6F412270}" destId="{D15340D5-8472-46EC-B055-ABDF48EA8818}" srcOrd="0" destOrd="0" presId="urn:microsoft.com/office/officeart/2005/8/layout/orgChart1"/>
    <dgm:cxn modelId="{BC5DED18-91C7-4CAD-B221-BC80E94DFE70}" type="presParOf" srcId="{D9E4A0B2-D414-4680-B51C-CDAE6F412270}" destId="{B0A0F40C-CD26-4AB6-A8CD-793F8C298406}" srcOrd="1" destOrd="0" presId="urn:microsoft.com/office/officeart/2005/8/layout/orgChart1"/>
    <dgm:cxn modelId="{A53EDC8C-4C4C-42F0-B7E2-76CC45A1D4A3}" type="presParOf" srcId="{F6E81958-D8B3-4FF1-B4A8-B44479B4A094}" destId="{3D734AA0-9E7F-41A1-A80C-CD3B863B25FD}" srcOrd="1" destOrd="0" presId="urn:microsoft.com/office/officeart/2005/8/layout/orgChart1"/>
    <dgm:cxn modelId="{E9B35888-3E4F-451D-A34D-7E9CF357C5B3}" type="presParOf" srcId="{F6E81958-D8B3-4FF1-B4A8-B44479B4A094}" destId="{BCF9243F-BBCB-4308-93D2-47C1FB2D8601}" srcOrd="2" destOrd="0" presId="urn:microsoft.com/office/officeart/2005/8/layout/orgChart1"/>
    <dgm:cxn modelId="{9F8927A3-2E57-4C69-BE90-883AA878374B}" type="presParOf" srcId="{4557DF4D-8548-4D3D-8E12-3F4E4F98BD00}" destId="{2BB7FD33-5023-4FFD-9A57-F33EE5788215}" srcOrd="6" destOrd="0" presId="urn:microsoft.com/office/officeart/2005/8/layout/orgChart1"/>
    <dgm:cxn modelId="{776E1D64-2877-4CE9-B741-1C8C81A40D23}" type="presParOf" srcId="{4557DF4D-8548-4D3D-8E12-3F4E4F98BD00}" destId="{D4C13D9E-ABDA-4075-9022-1F9BA5DEB3CD}" srcOrd="7" destOrd="0" presId="urn:microsoft.com/office/officeart/2005/8/layout/orgChart1"/>
    <dgm:cxn modelId="{5802D779-8640-482D-8419-1D8955412B80}" type="presParOf" srcId="{D4C13D9E-ABDA-4075-9022-1F9BA5DEB3CD}" destId="{B373ABF4-4F5A-4AF6-83A5-3FD1668E242B}" srcOrd="0" destOrd="0" presId="urn:microsoft.com/office/officeart/2005/8/layout/orgChart1"/>
    <dgm:cxn modelId="{39D23BB6-B845-4F62-921A-E5B427E78B49}" type="presParOf" srcId="{B373ABF4-4F5A-4AF6-83A5-3FD1668E242B}" destId="{D5BBD6D7-7635-4680-9D87-60ACA4719876}" srcOrd="0" destOrd="0" presId="urn:microsoft.com/office/officeart/2005/8/layout/orgChart1"/>
    <dgm:cxn modelId="{EFD50765-7A6C-4D5A-ACE5-62EEE9F83B3F}" type="presParOf" srcId="{B373ABF4-4F5A-4AF6-83A5-3FD1668E242B}" destId="{F4F07170-8FA5-4136-8A10-148847788A72}" srcOrd="1" destOrd="0" presId="urn:microsoft.com/office/officeart/2005/8/layout/orgChart1"/>
    <dgm:cxn modelId="{0F2C91CA-CF52-4CF1-95A9-CB03F44F7C46}" type="presParOf" srcId="{D4C13D9E-ABDA-4075-9022-1F9BA5DEB3CD}" destId="{A900B433-6126-4F66-8A1B-C0F6E4A26350}" srcOrd="1" destOrd="0" presId="urn:microsoft.com/office/officeart/2005/8/layout/orgChart1"/>
    <dgm:cxn modelId="{EEF6F60B-C140-4581-AA27-DD29686B39A3}" type="presParOf" srcId="{D4C13D9E-ABDA-4075-9022-1F9BA5DEB3CD}" destId="{81043030-927F-4C42-8A33-2B48D907D59A}" srcOrd="2" destOrd="0" presId="urn:microsoft.com/office/officeart/2005/8/layout/orgChart1"/>
    <dgm:cxn modelId="{A7056654-5EBD-408B-8595-A38BAF9315DF}" type="presParOf" srcId="{9B772B6C-B8AF-4039-A550-D2962A55F1F6}" destId="{AC275BE2-C1E5-4E0F-A6E9-B05B8AFA91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7FD33-5023-4FFD-9A57-F33EE5788215}">
      <dsp:nvSpPr>
        <dsp:cNvPr id="0" name=""/>
        <dsp:cNvSpPr/>
      </dsp:nvSpPr>
      <dsp:spPr>
        <a:xfrm>
          <a:off x="5742263" y="2533355"/>
          <a:ext cx="4497376" cy="5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78"/>
              </a:lnTo>
              <a:lnTo>
                <a:pt x="4497376" y="260178"/>
              </a:lnTo>
              <a:lnTo>
                <a:pt x="4497376" y="520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54C76-DBD8-40CD-A54A-1DB045C3E5B6}">
      <dsp:nvSpPr>
        <dsp:cNvPr id="0" name=""/>
        <dsp:cNvSpPr/>
      </dsp:nvSpPr>
      <dsp:spPr>
        <a:xfrm>
          <a:off x="5742263" y="2533355"/>
          <a:ext cx="1499125" cy="5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78"/>
              </a:lnTo>
              <a:lnTo>
                <a:pt x="1499125" y="260178"/>
              </a:lnTo>
              <a:lnTo>
                <a:pt x="1499125" y="520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E950C-EE05-4D1E-B681-400004F3970B}">
      <dsp:nvSpPr>
        <dsp:cNvPr id="0" name=""/>
        <dsp:cNvSpPr/>
      </dsp:nvSpPr>
      <dsp:spPr>
        <a:xfrm>
          <a:off x="4243138" y="2533355"/>
          <a:ext cx="1499125" cy="520357"/>
        </a:xfrm>
        <a:custGeom>
          <a:avLst/>
          <a:gdLst/>
          <a:ahLst/>
          <a:cxnLst/>
          <a:rect l="0" t="0" r="0" b="0"/>
          <a:pathLst>
            <a:path>
              <a:moveTo>
                <a:pt x="1499125" y="0"/>
              </a:moveTo>
              <a:lnTo>
                <a:pt x="1499125" y="260178"/>
              </a:lnTo>
              <a:lnTo>
                <a:pt x="0" y="260178"/>
              </a:lnTo>
              <a:lnTo>
                <a:pt x="0" y="520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23AF5-1D24-4B01-8349-B0BC475449AC}">
      <dsp:nvSpPr>
        <dsp:cNvPr id="0" name=""/>
        <dsp:cNvSpPr/>
      </dsp:nvSpPr>
      <dsp:spPr>
        <a:xfrm>
          <a:off x="1244887" y="2533355"/>
          <a:ext cx="4497376" cy="520357"/>
        </a:xfrm>
        <a:custGeom>
          <a:avLst/>
          <a:gdLst/>
          <a:ahLst/>
          <a:cxnLst/>
          <a:rect l="0" t="0" r="0" b="0"/>
          <a:pathLst>
            <a:path>
              <a:moveTo>
                <a:pt x="4497376" y="0"/>
              </a:moveTo>
              <a:lnTo>
                <a:pt x="4497376" y="260178"/>
              </a:lnTo>
              <a:lnTo>
                <a:pt x="0" y="260178"/>
              </a:lnTo>
              <a:lnTo>
                <a:pt x="0" y="520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2240C-3D39-4BF4-BE50-061512A61EF1}">
      <dsp:nvSpPr>
        <dsp:cNvPr id="0" name=""/>
        <dsp:cNvSpPr/>
      </dsp:nvSpPr>
      <dsp:spPr>
        <a:xfrm>
          <a:off x="7791556" y="154998"/>
          <a:ext cx="2477893" cy="123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Jefes expedición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Goizalde </a:t>
          </a:r>
          <a:r>
            <a:rPr lang="es-ES" sz="1600" kern="1200" dirty="0" err="1"/>
            <a:t>Eguia</a:t>
          </a:r>
          <a:endParaRPr lang="es-E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Alfonso Bustelo </a:t>
          </a:r>
        </a:p>
      </dsp:txBody>
      <dsp:txXfrm>
        <a:off x="7791556" y="154998"/>
        <a:ext cx="2477893" cy="1238946"/>
      </dsp:txXfrm>
    </dsp:sp>
    <dsp:sp modelId="{3150782B-17A9-481C-8E55-9289125BD671}">
      <dsp:nvSpPr>
        <dsp:cNvPr id="0" name=""/>
        <dsp:cNvSpPr/>
      </dsp:nvSpPr>
      <dsp:spPr>
        <a:xfrm>
          <a:off x="4503317" y="1294408"/>
          <a:ext cx="2477893" cy="123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Director Técnico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Juan Miguel Maura</a:t>
          </a:r>
        </a:p>
      </dsp:txBody>
      <dsp:txXfrm>
        <a:off x="4503317" y="1294408"/>
        <a:ext cx="2477893" cy="1238946"/>
      </dsp:txXfrm>
    </dsp:sp>
    <dsp:sp modelId="{C718BF9B-90FA-439F-B726-7C74BBAFFB0B}">
      <dsp:nvSpPr>
        <dsp:cNvPr id="0" name=""/>
        <dsp:cNvSpPr/>
      </dsp:nvSpPr>
      <dsp:spPr>
        <a:xfrm>
          <a:off x="5940" y="3053712"/>
          <a:ext cx="2477893" cy="123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CADETE MASCULINO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Javo Gimeno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Victor</a:t>
          </a:r>
          <a:r>
            <a:rPr lang="es-ES" sz="1600" kern="1200" dirty="0"/>
            <a:t> Ruiz</a:t>
          </a:r>
        </a:p>
      </dsp:txBody>
      <dsp:txXfrm>
        <a:off x="5940" y="3053712"/>
        <a:ext cx="2477893" cy="1238946"/>
      </dsp:txXfrm>
    </dsp:sp>
    <dsp:sp modelId="{DCAEE548-F7BC-4A07-9077-5F60CF5B7148}">
      <dsp:nvSpPr>
        <dsp:cNvPr id="0" name=""/>
        <dsp:cNvSpPr/>
      </dsp:nvSpPr>
      <dsp:spPr>
        <a:xfrm>
          <a:off x="3004191" y="3053712"/>
          <a:ext cx="2477893" cy="123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CADETE FEMENINO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Vlad </a:t>
          </a:r>
          <a:r>
            <a:rPr lang="es-ES" sz="1600" kern="1200" dirty="0" err="1"/>
            <a:t>Dorel</a:t>
          </a:r>
          <a:endParaRPr lang="es-E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Victor</a:t>
          </a:r>
          <a:r>
            <a:rPr lang="es-ES" sz="1600" kern="1200" dirty="0"/>
            <a:t> Guasch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3004191" y="3053712"/>
        <a:ext cx="2477893" cy="1238946"/>
      </dsp:txXfrm>
    </dsp:sp>
    <dsp:sp modelId="{D15340D5-8472-46EC-B055-ABDF48EA8818}">
      <dsp:nvSpPr>
        <dsp:cNvPr id="0" name=""/>
        <dsp:cNvSpPr/>
      </dsp:nvSpPr>
      <dsp:spPr>
        <a:xfrm>
          <a:off x="6002442" y="3053712"/>
          <a:ext cx="2477893" cy="123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INFANTIL MASCULINO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Juan Carlos Reina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Antonio Sepúlveda</a:t>
          </a:r>
        </a:p>
      </dsp:txBody>
      <dsp:txXfrm>
        <a:off x="6002442" y="3053712"/>
        <a:ext cx="2477893" cy="1238946"/>
      </dsp:txXfrm>
    </dsp:sp>
    <dsp:sp modelId="{D5BBD6D7-7635-4680-9D87-60ACA4719876}">
      <dsp:nvSpPr>
        <dsp:cNvPr id="0" name=""/>
        <dsp:cNvSpPr/>
      </dsp:nvSpPr>
      <dsp:spPr>
        <a:xfrm>
          <a:off x="9000693" y="3053712"/>
          <a:ext cx="2477893" cy="123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INFANTIL FEMENINO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Biel Sancho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Olga Moliner</a:t>
          </a:r>
        </a:p>
      </dsp:txBody>
      <dsp:txXfrm>
        <a:off x="9000693" y="3053712"/>
        <a:ext cx="2477893" cy="1238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47C95-F4BB-E0E9-213C-A2EA0CEBB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17BE75-EE25-CDAA-A024-1B493025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1A86F-9DEA-A2CD-9D4C-890B891D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7D0CF5-2FCC-F1A6-6898-5B62672D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B68722-3602-0076-A23F-865BF37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57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AAAA6-4933-3016-03C1-D45FE2F5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B377F-6CAB-CF14-2230-DFA93D3AD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22B0B3-97A9-218B-7287-B024A490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DF17-FBC4-7CCF-85F4-F05AF795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E2BE9D-8DF4-CC9D-8527-BD9B3F26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33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F799A1-C1EE-FEC7-30CF-5D3ED8510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C4DD69-E094-26CD-77C1-A7A51E064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36F7DF-A7A0-3D14-7ED5-CA905C13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1197E-B952-94AF-A5DD-5395A804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70C325-6694-86FE-97A8-C60FD8E2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1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DBFAD-3715-55ED-ED9F-DE82BE26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605FE8-8258-5810-B0DD-742F13533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1F87F7-99AF-20B0-8AB2-F97F8001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830F2C-A0C9-AA05-5CA4-976D5A96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CDBC2-F3F0-6330-E2AB-1C7DF00C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5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30756-E825-9852-425D-E229790F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7A3D12-1D02-D552-53A7-75810C691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D9A9EA-75D6-B138-0B6C-A1C24560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B44E8F-554F-B2DC-DF1F-9C99795C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E22CCB-A182-D157-0339-39667166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5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33E93-D588-676B-5409-34A75499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807C23-9645-FFC9-B94C-FBE3AACA5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B99347-9691-AFC1-275D-F284E3FD7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F94551-DF7C-34A6-59E8-0FB06739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661005-07AC-A790-3FB8-F49F8600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CD446-0D47-A338-DB7B-BB07129D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78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51F8C-7FC8-CC88-E3BC-D4796531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5A8D25-6934-10EC-9CE5-BA7DEE4B9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C95009-153B-DCBD-AF57-1DA8F28A8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4E866D-58C6-043C-F936-718C6F203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A0741A-2071-4CB4-A0E2-29AB66CB7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BE3595-D887-F7A7-A746-D2A4866A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4FDC37-0363-EEF8-CDF4-6DEAE20D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082C04-9E9E-79B6-05E5-96973C5B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65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7788C-E92F-4573-119D-E95A1D82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48E7C29-9C3B-4074-68CF-CDA4A946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9B72E7-CBC3-2855-B93C-01CE624D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8BF0C2-F209-ED59-6C57-50178447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70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244F63-555C-C188-3E99-341DFA06B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0FC0D8-8FE4-7B21-9FC7-6CD8011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165D-EE57-C304-0942-C2A01D24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20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C3E0F-4103-0D15-1740-FA18395C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16730D-2E50-2F52-950D-A286117E1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EB0286-0BA2-C1C1-AF9B-5F9E6AB91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93900D-284E-4E5E-9873-01ABBA14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6C9B91-408B-CE0A-BA4B-EC186D38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B821A1-2EED-0506-B084-15A273CA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53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4A37B-C144-DB6D-5BCE-FB8DBA87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C12956-42D5-43F8-3E4B-4E14FE7A2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DF9479-71FB-CA30-1AD9-00687203A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619903-555C-29CD-4AA6-3A444C85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D757A-A6E3-4AAD-1D9D-A70D1974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0CE61C-5FE5-4AFE-744D-53751C14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0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AAC1F7-9D6B-EA7D-8F4E-E61AD43A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698507-46FE-5028-3AA9-871BEA75E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0E1601-B048-09B5-9E87-E954C0CD3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CEDDF-9A0B-44F6-A773-E6204BDC8107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087F8-DEB3-9CE4-4FBF-F4DC3E5A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426CCF-F741-00A3-A62A-3C4ED3A83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F8E61-BAD3-422B-8DFB-5C0FD37546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11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hyperlink" Target="https://cesabm2024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ESA Catalunya 2024 (@cesabm2024CAT) / X">
            <a:extLst>
              <a:ext uri="{FF2B5EF4-FFF2-40B4-BE49-F238E27FC236}">
                <a16:creationId xmlns:a16="http://schemas.microsoft.com/office/drawing/2014/main" id="{B708CD51-1F40-B943-A328-7364EA6B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38" y="-349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F4C41D7C-5694-153A-4773-626A92546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266" y="1454456"/>
            <a:ext cx="9144000" cy="1655762"/>
          </a:xfrm>
        </p:spPr>
        <p:txBody>
          <a:bodyPr>
            <a:noAutofit/>
          </a:bodyPr>
          <a:lstStyle/>
          <a:p>
            <a:r>
              <a:rPr lang="es-ES" sz="5500" b="1" u="sng" dirty="0"/>
              <a:t>REUNIÓN INFORMATIVA </a:t>
            </a:r>
          </a:p>
          <a:p>
            <a:r>
              <a:rPr lang="es-ES" sz="5500" b="1" u="sng" dirty="0"/>
              <a:t>CESA2024 BLANES</a:t>
            </a:r>
          </a:p>
        </p:txBody>
      </p:sp>
      <p:pic>
        <p:nvPicPr>
          <p:cNvPr id="4" name="Imagen 3" descr="ElBalonmano vuelve a la carga «horarios fin de semana» | Balonmano |  Deporte Balear | Deporte Balear">
            <a:extLst>
              <a:ext uri="{FF2B5EF4-FFF2-40B4-BE49-F238E27FC236}">
                <a16:creationId xmlns:a16="http://schemas.microsoft.com/office/drawing/2014/main" id="{F781B619-55FC-F1E0-7F10-2BA911ED5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6" y="3806505"/>
            <a:ext cx="6181861" cy="1948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81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03184D9-1458-5FDB-002F-10A53C59F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886" y="4862588"/>
            <a:ext cx="1225492" cy="14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F606FE-5D31-4521-F738-75DDBD746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788"/>
            <a:ext cx="10461072" cy="558621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D9FB083-ACEE-72BD-9B4B-1260CE326A6B}"/>
              </a:ext>
            </a:extLst>
          </p:cNvPr>
          <p:cNvSpPr/>
          <p:nvPr/>
        </p:nvSpPr>
        <p:spPr>
          <a:xfrm>
            <a:off x="865546" y="5300772"/>
            <a:ext cx="779390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Buen CESA a todos!!!!</a:t>
            </a:r>
          </a:p>
        </p:txBody>
      </p:sp>
    </p:spTree>
    <p:extLst>
      <p:ext uri="{BB962C8B-B14F-4D97-AF65-F5344CB8AC3E}">
        <p14:creationId xmlns:p14="http://schemas.microsoft.com/office/powerpoint/2010/main" val="233105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5FF0C020-12AB-7F89-860A-E6CE2FC86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309468"/>
              </p:ext>
            </p:extLst>
          </p:nvPr>
        </p:nvGraphicFramePr>
        <p:xfrm>
          <a:off x="234892" y="562062"/>
          <a:ext cx="11484528" cy="558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20C99ED8-E9D0-3D78-A8FC-7FEF004D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56" y="198047"/>
            <a:ext cx="10515600" cy="1325563"/>
          </a:xfrm>
        </p:spPr>
        <p:txBody>
          <a:bodyPr>
            <a:normAutofit/>
          </a:bodyPr>
          <a:lstStyle/>
          <a:p>
            <a:r>
              <a:rPr lang="es-ES" sz="5000" b="1" u="sng" dirty="0"/>
              <a:t>Organigrama federativo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2F0DD6-53D4-8977-F3AE-B610B416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2648"/>
            <a:ext cx="1225492" cy="14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ESA Catalunya 2024 (@cesabm2024CAT) / X">
            <a:extLst>
              <a:ext uri="{FF2B5EF4-FFF2-40B4-BE49-F238E27FC236}">
                <a16:creationId xmlns:a16="http://schemas.microsoft.com/office/drawing/2014/main" id="{0B19528C-8B94-B089-9B94-2B832892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807" y="5258518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,742 imágenes, fotos de stock, objetos en 3D y vectores sobre Avion png |  Shutterstock">
            <a:extLst>
              <a:ext uri="{FF2B5EF4-FFF2-40B4-BE49-F238E27FC236}">
                <a16:creationId xmlns:a16="http://schemas.microsoft.com/office/drawing/2014/main" id="{C6C27E54-975B-D9A7-DB44-5B78DAA0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60501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FC581E-D325-6D92-56D2-10AA4CD9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/>
              <a:t>Plan de viaje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CA559C-7016-F9EA-ED1D-01CB61713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77" y="148436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1 de Enero 2024</a:t>
            </a:r>
          </a:p>
          <a:p>
            <a:pPr marL="0" indent="0">
              <a:buNone/>
            </a:pPr>
            <a:r>
              <a:rPr lang="es-ES" dirty="0"/>
              <a:t>PALMA – BARCELONA VY3915 SALIDA 18:00 HORAS</a:t>
            </a:r>
          </a:p>
          <a:p>
            <a:pPr marL="0" indent="0">
              <a:buNone/>
            </a:pPr>
            <a:r>
              <a:rPr lang="es-ES" dirty="0"/>
              <a:t>Concentración </a:t>
            </a:r>
            <a:r>
              <a:rPr lang="es-ES" dirty="0" err="1"/>
              <a:t>seleccionad@s</a:t>
            </a:r>
            <a:r>
              <a:rPr lang="es-ES" dirty="0"/>
              <a:t>  16:15 horas mostrador VUELING</a:t>
            </a:r>
          </a:p>
          <a:p>
            <a:pPr marL="0" indent="0" algn="ctr">
              <a:buNone/>
            </a:pPr>
            <a:r>
              <a:rPr lang="es-ES" sz="3200" b="1" i="1" dirty="0"/>
              <a:t>Vestimenta de paseo de la FBHB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7 de enero 2024</a:t>
            </a:r>
          </a:p>
          <a:p>
            <a:pPr marL="0" indent="0">
              <a:buNone/>
            </a:pPr>
            <a:r>
              <a:rPr lang="es-ES" dirty="0"/>
              <a:t>BARCELONA – PALMA VY3920 SALIDA 21:45 HORAS LLEGADA 23 HORAS</a:t>
            </a:r>
          </a:p>
          <a:p>
            <a:pPr marL="0" indent="0" algn="ctr">
              <a:buNone/>
            </a:pPr>
            <a:r>
              <a:rPr lang="es-ES" sz="3900" b="1" i="1" dirty="0">
                <a:solidFill>
                  <a:srgbClr val="FF0000"/>
                </a:solidFill>
              </a:rPr>
              <a:t>Vestimenta particular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Equipaje incluido: Mochila + maleta facturada hasta 25 kg.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				Desplazamientos internos : Autocares de </a:t>
            </a:r>
          </a:p>
          <a:p>
            <a:pPr marL="0" indent="0">
              <a:buNone/>
            </a:pPr>
            <a:r>
              <a:rPr lang="es-ES" dirty="0"/>
              <a:t>						la organización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DB8650-256A-4224-6AA5-FBE5C1A4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7" y="7060"/>
            <a:ext cx="1225492" cy="14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ESA Catalunya 2024 (@cesabm2024CAT) / X">
            <a:extLst>
              <a:ext uri="{FF2B5EF4-FFF2-40B4-BE49-F238E27FC236}">
                <a16:creationId xmlns:a16="http://schemas.microsoft.com/office/drawing/2014/main" id="{F134A768-F678-CDA8-2237-FF33831C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860" y="500062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3B5550-4AC7-D84B-240A-5A057578D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37" y="5189786"/>
            <a:ext cx="1436952" cy="14369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676811-611E-8BF7-3717-F0CAA091D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197" y="5056240"/>
            <a:ext cx="3014126" cy="17007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F0D2B3-0DB6-6016-7350-CE07A46B6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987" y="4697770"/>
            <a:ext cx="1689384" cy="2183913"/>
          </a:xfrm>
          <a:prstGeom prst="rect">
            <a:avLst/>
          </a:prstGeom>
        </p:spPr>
      </p:pic>
      <p:sp>
        <p:nvSpPr>
          <p:cNvPr id="8" name="Signo más 7">
            <a:extLst>
              <a:ext uri="{FF2B5EF4-FFF2-40B4-BE49-F238E27FC236}">
                <a16:creationId xmlns:a16="http://schemas.microsoft.com/office/drawing/2014/main" id="{B748C6AC-C840-B57F-5030-4E9FB39FF078}"/>
              </a:ext>
            </a:extLst>
          </p:cNvPr>
          <p:cNvSpPr/>
          <p:nvPr/>
        </p:nvSpPr>
        <p:spPr>
          <a:xfrm>
            <a:off x="1450946" y="5605943"/>
            <a:ext cx="581041" cy="66273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echa: doblada 12">
            <a:extLst>
              <a:ext uri="{FF2B5EF4-FFF2-40B4-BE49-F238E27FC236}">
                <a16:creationId xmlns:a16="http://schemas.microsoft.com/office/drawing/2014/main" id="{80A72409-3881-904E-A93B-F491F8B33076}"/>
              </a:ext>
            </a:extLst>
          </p:cNvPr>
          <p:cNvSpPr/>
          <p:nvPr/>
        </p:nvSpPr>
        <p:spPr>
          <a:xfrm flipV="1">
            <a:off x="7036605" y="5712100"/>
            <a:ext cx="1689384" cy="247205"/>
          </a:xfrm>
          <a:prstGeom prst="bentArrow">
            <a:avLst>
              <a:gd name="adj1" fmla="val 2852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71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,742 imágenes, fotos de stock, objetos en 3D y vectores sobre Avion png |  Shutterstock">
            <a:extLst>
              <a:ext uri="{FF2B5EF4-FFF2-40B4-BE49-F238E27FC236}">
                <a16:creationId xmlns:a16="http://schemas.microsoft.com/office/drawing/2014/main" id="{C6C27E54-975B-D9A7-DB44-5B78DAA0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60501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FC581E-D325-6D92-56D2-10AA4CD9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/>
              <a:t>Plan de viaje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CA559C-7016-F9EA-ED1D-01CB61713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77" y="148436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1 de Enero 2024</a:t>
            </a:r>
          </a:p>
          <a:p>
            <a:pPr marL="0" indent="0">
              <a:buNone/>
            </a:pPr>
            <a:r>
              <a:rPr lang="es-ES" dirty="0"/>
              <a:t>IBIZA – BARCELONA VY3511 SALIDA 18:15 HORAS</a:t>
            </a:r>
          </a:p>
          <a:p>
            <a:pPr marL="0" indent="0">
              <a:buNone/>
            </a:pPr>
            <a:r>
              <a:rPr lang="es-ES" dirty="0"/>
              <a:t>Concentración </a:t>
            </a:r>
            <a:r>
              <a:rPr lang="es-ES" dirty="0" err="1"/>
              <a:t>seleccionad@s</a:t>
            </a:r>
            <a:r>
              <a:rPr lang="es-ES" dirty="0"/>
              <a:t>  16:00 horas mostrador VUELING</a:t>
            </a:r>
          </a:p>
          <a:p>
            <a:pPr marL="0" indent="0" algn="ctr">
              <a:buNone/>
            </a:pPr>
            <a:r>
              <a:rPr lang="es-ES" sz="3200" b="1" i="1" dirty="0"/>
              <a:t>Vestimenta de paseo de la FBHB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7 de enero 2024</a:t>
            </a:r>
          </a:p>
          <a:p>
            <a:pPr marL="0" indent="0">
              <a:buNone/>
            </a:pPr>
            <a:r>
              <a:rPr lang="es-ES" dirty="0"/>
              <a:t>BARCELONA </a:t>
            </a:r>
            <a:r>
              <a:rPr lang="es-ES"/>
              <a:t>– IBIZA VY3519 SALIDA 22:20 </a:t>
            </a:r>
            <a:r>
              <a:rPr lang="es-ES" dirty="0"/>
              <a:t>HORAS </a:t>
            </a:r>
            <a:r>
              <a:rPr lang="es-ES"/>
              <a:t>LLEGADA 23:30 </a:t>
            </a:r>
            <a:r>
              <a:rPr lang="es-ES" dirty="0"/>
              <a:t>HORAS</a:t>
            </a:r>
          </a:p>
          <a:p>
            <a:pPr marL="0" indent="0" algn="ctr">
              <a:buNone/>
            </a:pPr>
            <a:r>
              <a:rPr lang="es-ES" sz="3900" b="1" i="1" dirty="0">
                <a:solidFill>
                  <a:srgbClr val="FF0000"/>
                </a:solidFill>
              </a:rPr>
              <a:t>Vestimenta particular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Equipaje incluido: Mochila + maleta facturada hasta 25 kg.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				Desplazamientos internos : Autocares de </a:t>
            </a:r>
          </a:p>
          <a:p>
            <a:pPr marL="0" indent="0">
              <a:buNone/>
            </a:pPr>
            <a:r>
              <a:rPr lang="es-ES" dirty="0"/>
              <a:t>						la organización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DB8650-256A-4224-6AA5-FBE5C1A4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7" y="7060"/>
            <a:ext cx="1225492" cy="14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ESA Catalunya 2024 (@cesabm2024CAT) / X">
            <a:extLst>
              <a:ext uri="{FF2B5EF4-FFF2-40B4-BE49-F238E27FC236}">
                <a16:creationId xmlns:a16="http://schemas.microsoft.com/office/drawing/2014/main" id="{F134A768-F678-CDA8-2237-FF33831C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860" y="500062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3B5550-4AC7-D84B-240A-5A057578D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37" y="5189786"/>
            <a:ext cx="1436952" cy="14369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676811-611E-8BF7-3717-F0CAA091D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197" y="5056240"/>
            <a:ext cx="3014126" cy="17007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F0D2B3-0DB6-6016-7350-CE07A46B6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987" y="4697770"/>
            <a:ext cx="1689384" cy="2183913"/>
          </a:xfrm>
          <a:prstGeom prst="rect">
            <a:avLst/>
          </a:prstGeom>
        </p:spPr>
      </p:pic>
      <p:sp>
        <p:nvSpPr>
          <p:cNvPr id="8" name="Signo más 7">
            <a:extLst>
              <a:ext uri="{FF2B5EF4-FFF2-40B4-BE49-F238E27FC236}">
                <a16:creationId xmlns:a16="http://schemas.microsoft.com/office/drawing/2014/main" id="{B748C6AC-C840-B57F-5030-4E9FB39FF078}"/>
              </a:ext>
            </a:extLst>
          </p:cNvPr>
          <p:cNvSpPr/>
          <p:nvPr/>
        </p:nvSpPr>
        <p:spPr>
          <a:xfrm>
            <a:off x="1450946" y="5605943"/>
            <a:ext cx="581041" cy="66273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Flecha: doblada 12">
            <a:extLst>
              <a:ext uri="{FF2B5EF4-FFF2-40B4-BE49-F238E27FC236}">
                <a16:creationId xmlns:a16="http://schemas.microsoft.com/office/drawing/2014/main" id="{80A72409-3881-904E-A93B-F491F8B33076}"/>
              </a:ext>
            </a:extLst>
          </p:cNvPr>
          <p:cNvSpPr/>
          <p:nvPr/>
        </p:nvSpPr>
        <p:spPr>
          <a:xfrm flipV="1">
            <a:off x="7036605" y="5712100"/>
            <a:ext cx="1689384" cy="247205"/>
          </a:xfrm>
          <a:prstGeom prst="bentArrow">
            <a:avLst>
              <a:gd name="adj1" fmla="val 2852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3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EE2177-D58F-80A6-C26E-B23002E34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194" y="1271456"/>
            <a:ext cx="9722841" cy="54690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76D97F-192B-44C4-2671-C2D8C57C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000" b="1" dirty="0"/>
              <a:t>Alojamiento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72F46D-D1C8-A03F-79D7-269766667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05" y="147328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>
                <a:solidFill>
                  <a:schemeClr val="accent6">
                    <a:lumMod val="50000"/>
                  </a:schemeClr>
                </a:solidFill>
              </a:rPr>
              <a:t>Hotel Oasis Park Splash </a:t>
            </a:r>
          </a:p>
          <a:p>
            <a:pPr marL="0" indent="0">
              <a:buNone/>
            </a:pPr>
            <a:r>
              <a:rPr lang="es-ES" sz="3000" dirty="0" err="1">
                <a:solidFill>
                  <a:schemeClr val="accent6">
                    <a:lumMod val="50000"/>
                  </a:schemeClr>
                </a:solidFill>
              </a:rPr>
              <a:t>Carrer</a:t>
            </a:r>
            <a:r>
              <a:rPr lang="es-ES" sz="3000" dirty="0">
                <a:solidFill>
                  <a:schemeClr val="accent6">
                    <a:lumMod val="50000"/>
                  </a:schemeClr>
                </a:solidFill>
              </a:rPr>
              <a:t> del Montnegre, 54, 64</a:t>
            </a:r>
          </a:p>
          <a:p>
            <a:pPr marL="0" indent="0">
              <a:buNone/>
            </a:pPr>
            <a:r>
              <a:rPr lang="es-ES" sz="3000" dirty="0">
                <a:solidFill>
                  <a:schemeClr val="accent6">
                    <a:lumMod val="50000"/>
                  </a:schemeClr>
                </a:solidFill>
              </a:rPr>
              <a:t>08370 Calella, Barcelona</a:t>
            </a:r>
          </a:p>
          <a:p>
            <a:pPr marL="0" indent="0">
              <a:buNone/>
            </a:pPr>
            <a:endParaRPr lang="es-ES" sz="3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" sz="3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sz="3000" dirty="0">
                <a:solidFill>
                  <a:schemeClr val="accent6">
                    <a:lumMod val="50000"/>
                  </a:schemeClr>
                </a:solidFill>
              </a:rPr>
              <a:t>Régimen PC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459A0B-10A9-EA1B-CEEB-1EC158FA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41" y="5085972"/>
            <a:ext cx="1225492" cy="14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1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B65BCBD-E9B6-74B6-3133-D64D17AF1800}"/>
              </a:ext>
            </a:extLst>
          </p:cNvPr>
          <p:cNvSpPr txBox="1"/>
          <p:nvPr/>
        </p:nvSpPr>
        <p:spPr>
          <a:xfrm>
            <a:off x="1083578" y="968009"/>
            <a:ext cx="1002484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/>
              <a:t>SEGUIMIENTO COMPETICIÓN</a:t>
            </a:r>
          </a:p>
          <a:p>
            <a:endParaRPr lang="es-ES" dirty="0"/>
          </a:p>
          <a:p>
            <a:r>
              <a:rPr lang="es-ES" sz="2500" i="1" dirty="0"/>
              <a:t>Página oficial CESA: </a:t>
            </a:r>
          </a:p>
          <a:p>
            <a:endParaRPr lang="es-ES" dirty="0"/>
          </a:p>
          <a:p>
            <a:r>
              <a:rPr lang="es-ES" dirty="0">
                <a:hlinkClick r:id="rId2"/>
              </a:rPr>
              <a:t>https://cesabm2024.com/</a:t>
            </a:r>
            <a:endParaRPr lang="es-ES" dirty="0"/>
          </a:p>
          <a:p>
            <a:endParaRPr lang="es-ES" dirty="0"/>
          </a:p>
          <a:p>
            <a:r>
              <a:rPr lang="es-ES" sz="2500" i="1" dirty="0"/>
              <a:t>Redes Sociales FBHB:</a:t>
            </a:r>
          </a:p>
          <a:p>
            <a:endParaRPr lang="es-ES" dirty="0"/>
          </a:p>
          <a:p>
            <a:r>
              <a:rPr lang="es-ES" dirty="0"/>
              <a:t>                                   @Fbalearhandbol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                              </a:t>
            </a:r>
            <a:r>
              <a:rPr lang="es-ES" dirty="0" err="1"/>
              <a:t>Federació</a:t>
            </a:r>
            <a:r>
              <a:rPr lang="es-ES" dirty="0"/>
              <a:t> Balear </a:t>
            </a:r>
            <a:r>
              <a:rPr lang="es-ES" dirty="0" err="1"/>
              <a:t>d’Handbol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                                  </a:t>
            </a:r>
            <a:r>
              <a:rPr lang="es-ES" dirty="0" err="1"/>
              <a:t>fbalearhandbol</a:t>
            </a:r>
            <a:endParaRPr lang="es-ES" dirty="0"/>
          </a:p>
          <a:p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3D4F047-9FCE-561F-79CF-8A7C5130E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293" y="3620278"/>
            <a:ext cx="863203" cy="48567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E32178D-AD17-C152-17DC-1C9CA13EF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293" y="4290525"/>
            <a:ext cx="634093" cy="634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7C23C68-CD9C-9F89-C878-4305B6E29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292" y="5109188"/>
            <a:ext cx="634094" cy="63409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0D32FD6-F863-E6C5-82A8-0BEA20382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676" y="229356"/>
            <a:ext cx="1225492" cy="147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2F28395-B810-3D83-0B02-19C5F99AD8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2" t="6605" r="1468" b="4832"/>
          <a:stretch/>
        </p:blipFill>
        <p:spPr>
          <a:xfrm>
            <a:off x="5580231" y="1883173"/>
            <a:ext cx="6206302" cy="31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8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9D482F-C9CA-4DB3-0112-B0564AD96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1330" b="5198"/>
          <a:stretch/>
        </p:blipFill>
        <p:spPr>
          <a:xfrm>
            <a:off x="0" y="731980"/>
            <a:ext cx="12200987" cy="612601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AC1E250-2B5C-E022-F3F6-183B2634154C}"/>
              </a:ext>
            </a:extLst>
          </p:cNvPr>
          <p:cNvSpPr/>
          <p:nvPr/>
        </p:nvSpPr>
        <p:spPr>
          <a:xfrm>
            <a:off x="5966541" y="4525689"/>
            <a:ext cx="2701255" cy="2265027"/>
          </a:xfrm>
          <a:prstGeom prst="ellips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16490B-66AC-55DE-1809-8A8B23A7C9B3}"/>
              </a:ext>
            </a:extLst>
          </p:cNvPr>
          <p:cNvSpPr txBox="1"/>
          <p:nvPr/>
        </p:nvSpPr>
        <p:spPr>
          <a:xfrm>
            <a:off x="765109" y="251927"/>
            <a:ext cx="104689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/>
              <a:t>STREAMING DIRECTO DE TODOS LOS ENCUENTROS</a:t>
            </a:r>
          </a:p>
        </p:txBody>
      </p:sp>
    </p:spTree>
    <p:extLst>
      <p:ext uri="{BB962C8B-B14F-4D97-AF65-F5344CB8AC3E}">
        <p14:creationId xmlns:p14="http://schemas.microsoft.com/office/powerpoint/2010/main" val="153629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8C089CA-EDD3-C725-7BBA-59E957B6ED54}"/>
              </a:ext>
            </a:extLst>
          </p:cNvPr>
          <p:cNvSpPr txBox="1"/>
          <p:nvPr/>
        </p:nvSpPr>
        <p:spPr>
          <a:xfrm>
            <a:off x="603151" y="270588"/>
            <a:ext cx="108235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/>
              <a:t>CALENDARIO DE COMPETICIONES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BF11EA-829F-C5B6-2052-F21DCB43E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6122" r="1352" b="3946"/>
          <a:stretch/>
        </p:blipFill>
        <p:spPr>
          <a:xfrm>
            <a:off x="0" y="631132"/>
            <a:ext cx="12192000" cy="6226868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74CB2BD-6DFC-6B8F-2EEB-E8CCFF4CD129}"/>
              </a:ext>
            </a:extLst>
          </p:cNvPr>
          <p:cNvSpPr/>
          <p:nvPr/>
        </p:nvSpPr>
        <p:spPr>
          <a:xfrm>
            <a:off x="9517224" y="3321698"/>
            <a:ext cx="1788139" cy="587829"/>
          </a:xfrm>
          <a:prstGeom prst="ellipse">
            <a:avLst/>
          </a:prstGeom>
          <a:noFill/>
          <a:ln w="857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04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629A2A-CD2D-1AAA-834A-0CFC34251D17}"/>
              </a:ext>
            </a:extLst>
          </p:cNvPr>
          <p:cNvSpPr txBox="1"/>
          <p:nvPr/>
        </p:nvSpPr>
        <p:spPr>
          <a:xfrm>
            <a:off x="603151" y="270588"/>
            <a:ext cx="108235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/>
              <a:t>CALENDARIO DE COMPETICIONES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E1B419-B7CC-6E65-FBA8-ECB81AC97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" t="6803" r="2041" b="5715"/>
          <a:stretch/>
        </p:blipFill>
        <p:spPr>
          <a:xfrm>
            <a:off x="0" y="694905"/>
            <a:ext cx="12192000" cy="6163095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3F1F49C-75E3-0961-9B9C-27B228F99F8D}"/>
              </a:ext>
            </a:extLst>
          </p:cNvPr>
          <p:cNvSpPr/>
          <p:nvPr/>
        </p:nvSpPr>
        <p:spPr>
          <a:xfrm>
            <a:off x="1474237" y="2761861"/>
            <a:ext cx="9349273" cy="4096139"/>
          </a:xfrm>
          <a:prstGeom prst="roundRect">
            <a:avLst/>
          </a:prstGeom>
          <a:noFill/>
          <a:ln w="1492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734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248</Words>
  <Application>Microsoft Office PowerPoint</Application>
  <PresentationFormat>Panorámica</PresentationFormat>
  <Paragraphs>74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Organigrama federativo</vt:lpstr>
      <vt:lpstr>Plan de viaje</vt:lpstr>
      <vt:lpstr>Plan de viaje</vt:lpstr>
      <vt:lpstr>Alojamiento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 Fullana</dc:creator>
  <cp:lastModifiedBy>Alfonso Bustelo</cp:lastModifiedBy>
  <cp:revision>3</cp:revision>
  <dcterms:created xsi:type="dcterms:W3CDTF">2023-12-11T16:11:27Z</dcterms:created>
  <dcterms:modified xsi:type="dcterms:W3CDTF">2023-12-15T16:10:40Z</dcterms:modified>
</cp:coreProperties>
</file>